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74" d="100"/>
          <a:sy n="74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F820E-F256-4D9E-A97B-06557C3C0116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4916F-CFEC-4036-828A-3052CBFD9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51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4916F-CFEC-4036-828A-3052CBFD9A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57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49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3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72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87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83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50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7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98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9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55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1CBA8-A00F-420B-B363-762CEC19BD7F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87278-D2D6-4933-9B0B-34288804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"/>
            <a:ext cx="11582399" cy="681783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2625532" y="0"/>
            <a:ext cx="1447800" cy="609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</a:t>
            </a:r>
          </a:p>
          <a:p>
            <a:pPr algn="ctr"/>
            <a:endParaRPr lang="en-US" dirty="0"/>
          </a:p>
        </p:txBody>
      </p:sp>
      <p:sp>
        <p:nvSpPr>
          <p:cNvPr id="5" name="Flowchart: Decision 4"/>
          <p:cNvSpPr/>
          <p:nvPr/>
        </p:nvSpPr>
        <p:spPr>
          <a:xfrm>
            <a:off x="2320964" y="2743169"/>
            <a:ext cx="1980735" cy="1207623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Checking process </a:t>
            </a:r>
            <a:endParaRPr lang="en-US" dirty="0"/>
          </a:p>
        </p:txBody>
      </p:sp>
      <p:sp>
        <p:nvSpPr>
          <p:cNvPr id="6" name="Flowchart: Process 5"/>
          <p:cNvSpPr/>
          <p:nvPr/>
        </p:nvSpPr>
        <p:spPr>
          <a:xfrm>
            <a:off x="2454196" y="4678416"/>
            <a:ext cx="1736804" cy="1188984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clinical staff gathers information and calls patient</a:t>
            </a:r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5363737" y="618575"/>
            <a:ext cx="1875262" cy="88698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Clinical staff notifies doctor about patient</a:t>
            </a:r>
            <a:endParaRPr lang="en-US" dirty="0"/>
          </a:p>
        </p:txBody>
      </p:sp>
      <p:sp>
        <p:nvSpPr>
          <p:cNvPr id="8" name="Flowchart: Process 7"/>
          <p:cNvSpPr/>
          <p:nvPr/>
        </p:nvSpPr>
        <p:spPr>
          <a:xfrm>
            <a:off x="5332142" y="4718596"/>
            <a:ext cx="1809400" cy="92854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Doctor communicates treatment procedure and appointments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>
            <a:off x="5418448" y="2541252"/>
            <a:ext cx="1820551" cy="1268748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Doctor reviews patient chart</a:t>
            </a:r>
            <a:endParaRPr lang="en-US" dirty="0"/>
          </a:p>
        </p:txBody>
      </p:sp>
      <p:sp>
        <p:nvSpPr>
          <p:cNvPr id="10" name="Flowchart: Process 9"/>
          <p:cNvSpPr/>
          <p:nvPr/>
        </p:nvSpPr>
        <p:spPr>
          <a:xfrm>
            <a:off x="27820" y="2973776"/>
            <a:ext cx="1371600" cy="685799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Patient in waiting room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5392631" y="6260270"/>
            <a:ext cx="1447800" cy="557561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finish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349432" y="618575"/>
            <a:ext cx="5576" cy="7509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311332" y="1943455"/>
            <a:ext cx="0" cy="829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153499" y="1546860"/>
            <a:ext cx="7899" cy="991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8" idx="0"/>
          </p:cNvCxnSpPr>
          <p:nvPr/>
        </p:nvCxnSpPr>
        <p:spPr>
          <a:xfrm>
            <a:off x="6236842" y="3822931"/>
            <a:ext cx="0" cy="895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236842" y="5660076"/>
            <a:ext cx="26426" cy="600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1399420" y="3346980"/>
            <a:ext cx="9215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lowchart: Process 46"/>
          <p:cNvSpPr/>
          <p:nvPr/>
        </p:nvSpPr>
        <p:spPr>
          <a:xfrm>
            <a:off x="2625532" y="1344139"/>
            <a:ext cx="1371600" cy="609601"/>
          </a:xfrm>
          <a:prstGeom prst="flowChart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Patients arrives</a:t>
            </a:r>
            <a:endParaRPr lang="en-US" dirty="0"/>
          </a:p>
        </p:txBody>
      </p:sp>
      <p:cxnSp>
        <p:nvCxnSpPr>
          <p:cNvPr id="53" name="Straight Arrow Connector 52"/>
          <p:cNvCxnSpPr>
            <a:endCxn id="6" idx="0"/>
          </p:cNvCxnSpPr>
          <p:nvPr/>
        </p:nvCxnSpPr>
        <p:spPr>
          <a:xfrm flipH="1">
            <a:off x="3322598" y="3950792"/>
            <a:ext cx="3601" cy="727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/>
          <p:cNvCxnSpPr>
            <a:stCxn id="10" idx="2"/>
            <a:endCxn id="6" idx="1"/>
          </p:cNvCxnSpPr>
          <p:nvPr/>
        </p:nvCxnSpPr>
        <p:spPr>
          <a:xfrm rot="16200000" flipH="1">
            <a:off x="777242" y="3595953"/>
            <a:ext cx="1613333" cy="174057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Elbow Connector 114"/>
          <p:cNvCxnSpPr>
            <a:stCxn id="6" idx="2"/>
          </p:cNvCxnSpPr>
          <p:nvPr/>
        </p:nvCxnSpPr>
        <p:spPr>
          <a:xfrm rot="5400000" flipH="1" flipV="1">
            <a:off x="1724778" y="2817019"/>
            <a:ext cx="4648200" cy="1452561"/>
          </a:xfrm>
          <a:prstGeom prst="bentConnector3">
            <a:avLst>
              <a:gd name="adj1" fmla="val -1523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>
            <a:off x="4775159" y="1219200"/>
            <a:ext cx="6174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60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34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charlies nderitu</dc:creator>
  <cp:lastModifiedBy>amo</cp:lastModifiedBy>
  <cp:revision>10</cp:revision>
  <dcterms:created xsi:type="dcterms:W3CDTF">2019-05-13T12:05:57Z</dcterms:created>
  <dcterms:modified xsi:type="dcterms:W3CDTF">2019-05-13T17:34:37Z</dcterms:modified>
</cp:coreProperties>
</file>